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496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15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4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40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01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66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01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11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43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280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43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Comment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t’appelles</a:t>
            </a:r>
            <a:r>
              <a:rPr lang="en-US" sz="4400" b="1" dirty="0" smtClean="0">
                <a:latin typeface="Arial Narrow" panose="020B0606020202030204" pitchFamily="34" charset="0"/>
              </a:rPr>
              <a:t>?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m’appelle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préfères</a:t>
            </a:r>
            <a:r>
              <a:rPr lang="en-US" sz="4400" b="1" dirty="0" smtClean="0">
                <a:latin typeface="Arial Narrow" panose="020B0606020202030204" pitchFamily="34" charset="0"/>
              </a:rPr>
              <a:t>  ____ </a:t>
            </a:r>
            <a:r>
              <a:rPr lang="en-US" sz="4400" b="1" dirty="0" err="1" smtClean="0">
                <a:latin typeface="Arial Narrow" panose="020B0606020202030204" pitchFamily="34" charset="0"/>
              </a:rPr>
              <a:t>ou</a:t>
            </a:r>
            <a:r>
              <a:rPr lang="en-US" sz="4400" b="1" dirty="0" smtClean="0">
                <a:latin typeface="Arial Narrow" panose="020B0606020202030204" pitchFamily="34" charset="0"/>
              </a:rPr>
              <a:t> un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autre</a:t>
            </a:r>
            <a:r>
              <a:rPr lang="en-US" sz="4400" b="1" dirty="0" smtClean="0">
                <a:latin typeface="Arial Narrow" panose="020B0606020202030204" pitchFamily="34" charset="0"/>
              </a:rPr>
              <a:t> nom? 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préfère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quel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âge</a:t>
            </a:r>
            <a:r>
              <a:rPr lang="en-US" sz="4400" b="1" dirty="0" smtClean="0">
                <a:latin typeface="Arial Narrow" panose="020B0606020202030204" pitchFamily="34" charset="0"/>
              </a:rPr>
              <a:t>?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(You have what age?)</a:t>
            </a:r>
          </a:p>
        </p:txBody>
      </p:sp>
    </p:spTree>
    <p:extLst>
      <p:ext uri="{BB962C8B-B14F-4D97-AF65-F5344CB8AC3E}">
        <p14:creationId xmlns:p14="http://schemas.microsoft.com/office/powerpoint/2010/main" val="15044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habites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où</a:t>
            </a:r>
            <a:r>
              <a:rPr lang="en-US" sz="4400" b="1" dirty="0" smtClean="0">
                <a:latin typeface="Arial Narrow" panose="020B0606020202030204" pitchFamily="34" charset="0"/>
              </a:rPr>
              <a:t> ? 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J’habite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à…)</a:t>
            </a:r>
          </a:p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(Where do you live?)</a:t>
            </a:r>
            <a:endParaRPr lang="en-US" sz="32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(Est-</a:t>
            </a:r>
            <a:r>
              <a:rPr lang="en-US" sz="4400" b="1" dirty="0" err="1" smtClean="0"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latin typeface="Arial Narrow" panose="020B0606020202030204" pitchFamily="34" charset="0"/>
              </a:rPr>
              <a:t> que)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toujours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habité</a:t>
            </a:r>
            <a:r>
              <a:rPr lang="en-US" sz="4400" b="1" dirty="0" smtClean="0">
                <a:latin typeface="Arial Narrow" panose="020B0606020202030204" pitchFamily="34" charset="0"/>
              </a:rPr>
              <a:t> à…? 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Oui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/ Non)</a:t>
            </a: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(Have you always lived…?)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viens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d’où</a:t>
            </a:r>
            <a:r>
              <a:rPr lang="en-US" sz="4400" b="1" dirty="0" smtClean="0">
                <a:latin typeface="Arial Narrow" panose="020B0606020202030204" pitchFamily="34" charset="0"/>
              </a:rPr>
              <a:t>?			</a:t>
            </a:r>
            <a:r>
              <a:rPr lang="en-US" sz="4400" b="1" dirty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viens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de…)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Where do you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come from?)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34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2400" b="1" dirty="0" smtClean="0"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Est-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que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as un talent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caché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peux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have a hidden talent?)									(I can)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32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32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Est-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as un 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animal chez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toi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have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an animal at home ?)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				(I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have)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2635346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1050" b="1" dirty="0" smtClean="0">
              <a:latin typeface="Arial Narrow" panose="020B0606020202030204" pitchFamily="34" charset="0"/>
            </a:endParaRPr>
          </a:p>
          <a:p>
            <a:pPr lvl="0"/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Quand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étais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petit(e)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quelle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était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ton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activité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préférée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?	</a:t>
            </a:r>
          </a:p>
          <a:p>
            <a:pPr lvl="0"/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(When you were little, what was your favorite activity?)						</a:t>
            </a:r>
          </a:p>
          <a:p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								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J’aimais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r>
              <a:rPr lang="en-US" sz="4400" b="1" dirty="0">
                <a:solidFill>
                  <a:srgbClr val="00B0F0"/>
                </a:solidFill>
                <a:latin typeface="Arial Narrow" panose="020B0606020202030204" pitchFamily="34" charset="0"/>
              </a:rPr>
              <a:t>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															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(I used to like..)</a:t>
            </a:r>
            <a:endParaRPr lang="en-US" sz="11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16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Est-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aimes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ça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toujours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? </a:t>
            </a:r>
            <a:r>
              <a:rPr lang="en-US" sz="36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36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Oui</a:t>
            </a:r>
            <a:r>
              <a:rPr lang="en-US" sz="36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, je </a:t>
            </a:r>
            <a:r>
              <a:rPr lang="en-US" sz="36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l’aime</a:t>
            </a:r>
            <a:r>
              <a:rPr lang="en-US" sz="36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toujours</a:t>
            </a:r>
            <a:r>
              <a:rPr lang="en-US" sz="36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/</a:t>
            </a:r>
          </a:p>
          <a:p>
            <a:r>
              <a:rPr lang="en-US" sz="36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still like that?)							(Yes I still like it)</a:t>
            </a:r>
            <a:r>
              <a:rPr lang="en-US" sz="36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						</a:t>
            </a:r>
          </a:p>
          <a:p>
            <a:pPr lvl="0"/>
            <a:r>
              <a:rPr lang="en-US" sz="36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																	(Non, je ne </a:t>
            </a:r>
            <a:r>
              <a:rPr lang="en-US" sz="36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l’aime</a:t>
            </a:r>
            <a:r>
              <a:rPr lang="en-US" sz="36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plus)</a:t>
            </a:r>
          </a:p>
          <a:p>
            <a:pPr lvl="0"/>
            <a:r>
              <a:rPr lang="en-US" sz="36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										(No I don’t like it anymore)</a:t>
            </a:r>
            <a:r>
              <a:rPr lang="en-US" sz="3600" b="1" dirty="0">
                <a:solidFill>
                  <a:srgbClr val="00B0F0"/>
                </a:solidFill>
                <a:latin typeface="Arial Narrow" panose="020B0606020202030204" pitchFamily="34" charset="0"/>
              </a:rPr>
              <a:t>	</a:t>
            </a:r>
          </a:p>
          <a:p>
            <a:endParaRPr lang="en-US" sz="32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01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263534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pPr lvl="0"/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Quand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étais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petit,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qu’est-ce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voulais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devenir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?</a:t>
            </a:r>
          </a:p>
          <a:p>
            <a:pPr lvl="0"/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When you were little, what did you want to become?)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4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Est-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veux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toujours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devenir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…? </a:t>
            </a:r>
            <a:endParaRPr lang="en-US" sz="36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6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still </a:t>
            </a:r>
            <a:r>
              <a:rPr lang="en-US" sz="36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want to become a….?)</a:t>
            </a:r>
            <a:r>
              <a:rPr lang="en-US" sz="36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</a:t>
            </a:r>
            <a:endParaRPr lang="en-US" sz="4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endParaRPr lang="en-US" sz="4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En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moment, à 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quoi 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est-ce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veux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réussir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? </a:t>
            </a:r>
            <a:endParaRPr lang="en-US" sz="4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													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>
                <a:solidFill>
                  <a:srgbClr val="00B0F0"/>
                </a:solidFill>
                <a:latin typeface="Arial Narrow" panose="020B0606020202030204" pitchFamily="34" charset="0"/>
              </a:rPr>
              <a:t>Je </a:t>
            </a:r>
            <a:r>
              <a:rPr lang="en-US" sz="4400" b="1" dirty="0" err="1">
                <a:solidFill>
                  <a:srgbClr val="00B0F0"/>
                </a:solidFill>
                <a:latin typeface="Arial Narrow" panose="020B0606020202030204" pitchFamily="34" charset="0"/>
              </a:rPr>
              <a:t>veux</a:t>
            </a:r>
            <a:r>
              <a:rPr lang="en-US" sz="4400" b="1" dirty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>
                <a:solidFill>
                  <a:srgbClr val="00B0F0"/>
                </a:solidFill>
                <a:latin typeface="Arial Narrow" panose="020B0606020202030204" pitchFamily="34" charset="0"/>
              </a:rPr>
              <a:t>réussir</a:t>
            </a:r>
            <a:r>
              <a:rPr lang="en-US" sz="4400" b="1" dirty="0">
                <a:solidFill>
                  <a:srgbClr val="00B0F0"/>
                </a:solidFill>
                <a:latin typeface="Arial Narrow" panose="020B0606020202030204" pitchFamily="34" charset="0"/>
              </a:rPr>
              <a:t> à..)</a:t>
            </a: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(In this moment, what 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do you want to succeed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at / accomplish 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?)</a:t>
            </a:r>
          </a:p>
          <a:p>
            <a:endParaRPr lang="en-US" sz="32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87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1360</TotalTime>
  <Words>102</Words>
  <Application>Microsoft Office PowerPoint</Application>
  <PresentationFormat>Widescreen</PresentationFormat>
  <Paragraphs>54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2016-09-21T11:11:59Z</dcterms:created>
  <dcterms:modified xsi:type="dcterms:W3CDTF">2016-09-29T16:25:43Z</dcterms:modified>
</cp:coreProperties>
</file>